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2" r:id="rId3"/>
    <p:sldId id="323" r:id="rId4"/>
    <p:sldId id="343" r:id="rId5"/>
    <p:sldId id="344" r:id="rId6"/>
    <p:sldId id="345" r:id="rId7"/>
    <p:sldId id="346" r:id="rId8"/>
    <p:sldId id="325" r:id="rId9"/>
    <p:sldId id="326" r:id="rId10"/>
    <p:sldId id="327" r:id="rId11"/>
    <p:sldId id="328" r:id="rId12"/>
    <p:sldId id="347" r:id="rId13"/>
    <p:sldId id="329" r:id="rId14"/>
    <p:sldId id="348" r:id="rId15"/>
    <p:sldId id="330" r:id="rId16"/>
    <p:sldId id="331" r:id="rId17"/>
    <p:sldId id="349" r:id="rId18"/>
    <p:sldId id="333" r:id="rId19"/>
    <p:sldId id="353" r:id="rId20"/>
    <p:sldId id="354" r:id="rId21"/>
    <p:sldId id="355" r:id="rId22"/>
    <p:sldId id="32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326" autoAdjust="0"/>
  </p:normalViewPr>
  <p:slideViewPr>
    <p:cSldViewPr snapToGrid="0">
      <p:cViewPr varScale="1">
        <p:scale>
          <a:sx n="79" d="100"/>
          <a:sy n="79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22AB7-5935-434D-99E3-6D55F5AEB2A7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6903-679E-41D7-A9A0-D37C1E31F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7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33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 compact and repair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6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27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 second export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than successful processing status requires the export be brought to</a:t>
            </a:r>
            <a:r>
              <a:rPr lang="en-US" baseline="0" dirty="0" smtClean="0"/>
              <a:t> the HCPM attention for assistance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7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75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Multi-SSN Inquire could be done</a:t>
            </a:r>
            <a:r>
              <a:rPr lang="en-US" baseline="0" dirty="0" smtClean="0"/>
              <a:t> with k</a:t>
            </a:r>
            <a:r>
              <a:rPr lang="en-US" dirty="0" smtClean="0"/>
              <a:t>nown DR downtime</a:t>
            </a:r>
            <a:r>
              <a:rPr lang="en-US" baseline="0" dirty="0" smtClean="0"/>
              <a:t> or non-internet connected sites to pull down command population (Alfa roster)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23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review the Daily Report Log, pull daily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7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review Patients requiring follow-up testing list, technician should pull this list weekly, do a DR inquire on the</a:t>
            </a:r>
            <a:r>
              <a:rPr lang="en-US" baseline="0" dirty="0" smtClean="0"/>
              <a:t> patients SSNs on the list, re-pull the list, and those that tested at another site will come off, call patients to remind them to return for follow-up testing and to be 14 hours hazardous noise-free.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49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review Patients requiring Re-established baseline list, technician should pull this list weekly, do a DR inquire on the</a:t>
            </a:r>
            <a:r>
              <a:rPr lang="en-US" baseline="0" dirty="0" smtClean="0"/>
              <a:t> patients’ SSNs on the list, re-pull the list, and those whose baseline was re-established will come off, check/call audiologist schedule/audiologist to either administratively re-establish the baseline or requiring calling patients to make an evaluation appointment.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6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28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0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6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25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5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 to access DR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 directly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prohibit access to the DR via the DOEHRS-HC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6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39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64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 update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9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6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7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4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0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ehrswww.csd.disa.mil/doehrsdr/pub/AccountRequest_input.ac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695324"/>
            <a:ext cx="10972800" cy="9239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C-Upd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7495" y="37462"/>
            <a:ext cx="8578269" cy="67857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70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Compact/Repair or Back-up Database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Compact and </a:t>
            </a:r>
            <a:r>
              <a:rPr lang="en-US" sz="2800" b="1" dirty="0" smtClean="0"/>
              <a:t>Repair or Back-up Database once </a:t>
            </a:r>
            <a:r>
              <a:rPr lang="en-US" sz="2800" b="1" dirty="0"/>
              <a:t>completed performs a </a:t>
            </a:r>
            <a:r>
              <a:rPr lang="en-US" sz="2800" b="1" dirty="0" smtClean="0"/>
              <a:t>back-up </a:t>
            </a:r>
            <a:r>
              <a:rPr lang="en-US" sz="2800" b="1" dirty="0"/>
              <a:t>of the database that is placed in the </a:t>
            </a:r>
            <a:r>
              <a:rPr lang="en-US" sz="2800" b="1" dirty="0" smtClean="0"/>
              <a:t>Back-up </a:t>
            </a:r>
            <a:r>
              <a:rPr lang="en-US" sz="2800" b="1" dirty="0"/>
              <a:t>folder on the C Drive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Contains: Users</a:t>
            </a:r>
            <a:r>
              <a:rPr lang="en-US" sz="2400" b="1" dirty="0"/>
              <a:t>, examiners, audiometers, calibration </a:t>
            </a:r>
            <a:r>
              <a:rPr lang="en-US" sz="2400" b="1" dirty="0" smtClean="0"/>
              <a:t>listeners, DD </a:t>
            </a:r>
            <a:r>
              <a:rPr lang="en-US" sz="2400" b="1" dirty="0"/>
              <a:t>Form </a:t>
            </a:r>
            <a:r>
              <a:rPr lang="en-US" sz="2400" b="1" dirty="0" smtClean="0"/>
              <a:t>2217, DD </a:t>
            </a:r>
            <a:r>
              <a:rPr lang="en-US" sz="2400" b="1" dirty="0"/>
              <a:t>Form </a:t>
            </a:r>
            <a:r>
              <a:rPr lang="en-US" sz="2400" b="1" dirty="0" smtClean="0"/>
              <a:t>2215, DD Form 2216, NHC tests and Referrals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Current only to the time it was created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Time </a:t>
            </a:r>
            <a:r>
              <a:rPr lang="en-US" sz="2800" b="1" dirty="0"/>
              <a:t>for the compact and repair </a:t>
            </a:r>
            <a:r>
              <a:rPr lang="en-US" sz="2800" b="1" dirty="0" smtClean="0"/>
              <a:t>or Back-up depends </a:t>
            </a:r>
            <a:r>
              <a:rPr lang="en-US" sz="2800" b="1" dirty="0"/>
              <a:t>on the size of the local database, the smaller it is, the faster it repairs and </a:t>
            </a:r>
            <a:r>
              <a:rPr lang="en-US" sz="2800" b="1" dirty="0" smtClean="0"/>
              <a:t>compresses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Back-up database should occur </a:t>
            </a:r>
            <a:r>
              <a:rPr lang="en-US" sz="2400" b="1" dirty="0" smtClean="0"/>
              <a:t>daily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Compact </a:t>
            </a:r>
            <a:r>
              <a:rPr lang="en-US" sz="2400" b="1" dirty="0"/>
              <a:t>and Repair should be accomplished once a </a:t>
            </a:r>
            <a:r>
              <a:rPr lang="en-US" sz="2400" b="1" dirty="0" smtClean="0"/>
              <a:t>week</a:t>
            </a: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Always </a:t>
            </a:r>
            <a:r>
              <a:rPr lang="en-US" sz="2800" b="1" dirty="0"/>
              <a:t>copy and/or move the </a:t>
            </a:r>
            <a:r>
              <a:rPr lang="en-US" sz="2800" b="1" dirty="0" smtClean="0"/>
              <a:t>back-up </a:t>
            </a:r>
            <a:r>
              <a:rPr lang="en-US" sz="2800" b="1" dirty="0"/>
              <a:t>to a shared drive or external device to prevent data loss in case of a computer </a:t>
            </a:r>
            <a:r>
              <a:rPr lang="en-US" sz="2800" b="1" dirty="0" smtClean="0"/>
              <a:t>crash</a:t>
            </a:r>
            <a:endParaRPr lang="en-US" sz="2400" b="1" dirty="0" smtClean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400799"/>
            <a:ext cx="12191999" cy="447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660033"/>
                </a:solidFill>
              </a:rPr>
              <a:t>Tri-Service Hearing Technician 4.2 Certification Course                                Video Next Slide</a:t>
            </a:r>
            <a:endParaRPr lang="en-US" sz="2600" dirty="0" smtClean="0">
              <a:solidFill>
                <a:srgbClr val="66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pact-Repai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5481" t="12496" r="6038" b="12424"/>
          <a:stretch/>
        </p:blipFill>
        <p:spPr>
          <a:xfrm>
            <a:off x="1121896" y="73151"/>
            <a:ext cx="9962056" cy="66868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19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DR Export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5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 DR export includes all newly created records and any previous records that were edited/saved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Creates an .MDB file, .TXT file and a .ZIP file (ZIP file is uploaded)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dirty="0"/>
              <a:t>application will securely connect with the data repository while it compacts and creates a zip file to export to the DR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If at any time this secure connections is disrupted, even for a millisecond the records may not be transmitted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Always verify the file made it to the data repository and was successfully </a:t>
            </a:r>
            <a:r>
              <a:rPr lang="en-US" sz="2400" b="1" dirty="0" smtClean="0"/>
              <a:t>processed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Non-internet connected DOEHRS-HC work stations will need to do a DR export to a local file and manually load that file to the DR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Next DOEHRS-HC Log-in, the application will ask if the upload was successful</a:t>
            </a:r>
            <a:endParaRPr lang="en-US" sz="24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400799"/>
            <a:ext cx="12191999" cy="447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660033"/>
                </a:solidFill>
              </a:rPr>
              <a:t>Tri-Service Hearing Technician 4.2 Certification Course                                Video Next Slide</a:t>
            </a:r>
            <a:endParaRPr lang="en-US" sz="2600" dirty="0" smtClean="0">
              <a:solidFill>
                <a:srgbClr val="66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-6 Export to D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943" t="999" r="19647" b="3026"/>
          <a:stretch/>
        </p:blipFill>
        <p:spPr>
          <a:xfrm>
            <a:off x="545583" y="85344"/>
            <a:ext cx="11105793" cy="668162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40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Export Upload History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6736143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Verify export file was received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Ensure it was successfully processed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Manually re-export if the file was not </a:t>
            </a:r>
            <a:r>
              <a:rPr lang="en-US" sz="2800" b="1" dirty="0" smtClean="0"/>
              <a:t>received or unsuccessful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Bring to HCPM attentions any export issues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9544"/>
          <a:stretch/>
        </p:blipFill>
        <p:spPr>
          <a:xfrm>
            <a:off x="7016558" y="1236725"/>
            <a:ext cx="4047619" cy="27310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21" y="4126223"/>
            <a:ext cx="10368572" cy="20357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24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Manual DOEHRS-HC DR Inquire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Manual DR inquire for those sites that are not connected to the internet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Log into the DR, request records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Download file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Import file into local database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571" y="3752836"/>
            <a:ext cx="4315429" cy="15508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71" y="3054440"/>
            <a:ext cx="3890000" cy="191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084" y="3054440"/>
            <a:ext cx="3370000" cy="227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113027" y="4686760"/>
            <a:ext cx="1178045" cy="38511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DR Inquire, Individual or Multiple SSNs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DOEHRS-HC application can inquire up </a:t>
            </a:r>
            <a:r>
              <a:rPr lang="en-US" sz="2800" b="1" dirty="0"/>
              <a:t>to 10 SSNs </a:t>
            </a:r>
            <a:r>
              <a:rPr lang="en-US" sz="2800" b="1" dirty="0" smtClean="0"/>
              <a:t>at </a:t>
            </a:r>
            <a:r>
              <a:rPr lang="en-US" sz="2800" b="1" dirty="0"/>
              <a:t>a time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Enter </a:t>
            </a:r>
            <a:r>
              <a:rPr lang="en-US" sz="2800" b="1" dirty="0" smtClean="0"/>
              <a:t>SSN in the run test window (individual)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DR Inquire function can inquire multiple SSNs</a:t>
            </a:r>
            <a:endParaRPr lang="en-US" sz="28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Press Add New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Once all SSNs are entered, press Submit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Query will return records for those SSNs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3" y="4346865"/>
            <a:ext cx="7512761" cy="10777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078" y="2592031"/>
            <a:ext cx="4414286" cy="35828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8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Daily Report Log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8" y="1164237"/>
            <a:ext cx="11915810" cy="55032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41" y="4887988"/>
            <a:ext cx="7342857" cy="13000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0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Patients Requiring Follow-up Testing List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181600" y="1200149"/>
            <a:ext cx="6705599" cy="4981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Patients who don’t return are removed from this list after 30 days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Pull list weekly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Conduct DR </a:t>
            </a:r>
            <a:r>
              <a:rPr lang="en-US" sz="2800" b="1" dirty="0"/>
              <a:t>inquire on </a:t>
            </a:r>
            <a:r>
              <a:rPr lang="en-US" sz="2800" b="1" dirty="0" smtClean="0"/>
              <a:t>patients SSNs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Re-pull </a:t>
            </a:r>
            <a:r>
              <a:rPr lang="en-US" sz="2800" b="1" dirty="0"/>
              <a:t>the </a:t>
            </a:r>
            <a:r>
              <a:rPr lang="en-US" sz="2800" b="1" dirty="0" smtClean="0"/>
              <a:t>list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Call patients </a:t>
            </a:r>
            <a:r>
              <a:rPr lang="en-US" sz="2800" b="1" dirty="0"/>
              <a:t>to remind them to return for follow-up testing and to be 14 hours </a:t>
            </a:r>
            <a:r>
              <a:rPr lang="en-US" sz="2800" b="1" dirty="0" smtClean="0"/>
              <a:t>hazardous noise-free</a:t>
            </a:r>
            <a:r>
              <a:rPr lang="en-US" sz="2800" b="1" dirty="0"/>
              <a:t>.</a:t>
            </a:r>
          </a:p>
        </p:txBody>
      </p:sp>
      <p:pic>
        <p:nvPicPr>
          <p:cNvPr id="7" name="Picture 2" descr="C:\Users\THEODO~1.MAS\AppData\Local\Temp\SNAGHTML4f9e2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83"/>
          <a:stretch/>
        </p:blipFill>
        <p:spPr bwMode="auto">
          <a:xfrm>
            <a:off x="155571" y="5048291"/>
            <a:ext cx="11901714" cy="149881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21" y="1160889"/>
            <a:ext cx="4816000" cy="16217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49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Learning Objectives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3.6.1	Understand how to apply for a DOEHRS-HC DR user </a:t>
            </a:r>
            <a:r>
              <a:rPr lang="en-US" sz="2800" b="1" dirty="0" smtClean="0"/>
              <a:t>account and to 	keep it active</a:t>
            </a:r>
            <a:endParaRPr lang="en-US" sz="2800" b="1" dirty="0"/>
          </a:p>
          <a:p>
            <a:pPr algn="l"/>
            <a:r>
              <a:rPr lang="en-US" sz="2800" b="1" dirty="0"/>
              <a:t>3.6.2	Understand when and how to perform a lookup table update</a:t>
            </a:r>
          </a:p>
          <a:p>
            <a:pPr algn="l"/>
            <a:r>
              <a:rPr lang="en-US" sz="2800" b="1" dirty="0"/>
              <a:t>3.6.3	Understand how to compact and repair the DOEHRS-HC </a:t>
            </a:r>
            <a:r>
              <a:rPr lang="en-US" sz="2800" b="1" dirty="0" smtClean="0"/>
              <a:t>database</a:t>
            </a:r>
            <a:endParaRPr lang="en-US" sz="2800" b="1" dirty="0"/>
          </a:p>
          <a:p>
            <a:pPr algn="l"/>
            <a:r>
              <a:rPr lang="en-US" sz="2800" b="1" dirty="0"/>
              <a:t>3.6.4	Understand where and how to back-up the </a:t>
            </a:r>
            <a:r>
              <a:rPr lang="en-US" sz="2800" b="1" dirty="0" smtClean="0"/>
              <a:t>DOEHRS-HC database</a:t>
            </a:r>
            <a:endParaRPr lang="en-US" sz="2800" b="1" dirty="0"/>
          </a:p>
          <a:p>
            <a:pPr algn="l"/>
            <a:r>
              <a:rPr lang="en-US" sz="2800" b="1" dirty="0"/>
              <a:t>3.6.5	Understand how to do a DOEHRS-HC DR export and </a:t>
            </a:r>
            <a:r>
              <a:rPr lang="en-US" sz="2800" b="1" dirty="0" smtClean="0"/>
              <a:t>review the </a:t>
            </a:r>
            <a:r>
              <a:rPr lang="en-US" sz="2800" b="1" dirty="0"/>
              <a:t>status </a:t>
            </a:r>
            <a:r>
              <a:rPr lang="en-US" sz="2800" b="1" dirty="0" smtClean="0"/>
              <a:t>	of </a:t>
            </a:r>
            <a:r>
              <a:rPr lang="en-US" sz="2800" b="1" dirty="0"/>
              <a:t>those uploads</a:t>
            </a:r>
          </a:p>
          <a:p>
            <a:pPr algn="l"/>
            <a:r>
              <a:rPr lang="en-US" sz="2800" b="1" dirty="0"/>
              <a:t>3.6.6	Understand how to do a </a:t>
            </a:r>
            <a:r>
              <a:rPr lang="en-US" sz="2800" b="1" dirty="0" smtClean="0"/>
              <a:t>manual DR </a:t>
            </a:r>
            <a:r>
              <a:rPr lang="en-US" sz="2800" b="1" dirty="0"/>
              <a:t>inquire, </a:t>
            </a:r>
            <a:r>
              <a:rPr lang="en-US" sz="2800" b="1" dirty="0" smtClean="0"/>
              <a:t>or inquire multiple </a:t>
            </a:r>
            <a:r>
              <a:rPr lang="en-US" sz="2800" b="1" dirty="0"/>
              <a:t>SSNs </a:t>
            </a:r>
            <a:r>
              <a:rPr lang="en-US" sz="2800" b="1" dirty="0" smtClean="0"/>
              <a:t>	or individually via the application</a:t>
            </a:r>
          </a:p>
          <a:p>
            <a:pPr algn="l"/>
            <a:r>
              <a:rPr lang="en-US" sz="2800" b="1" dirty="0" smtClean="0"/>
              <a:t>3.6.7	Understand when and why to pull the Daily Report Log, Follow-up 	Testing List and Requiring Re-established Baseline list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66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12191999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Patients Requiring Re-established Baseline List</a:t>
            </a:r>
            <a:endParaRPr lang="en-US" sz="3600" dirty="0">
              <a:latin typeface="+mn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181600" y="1200149"/>
            <a:ext cx="6705599" cy="4981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Contains only Positive STS on Follow-up 2 tests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Pull list weekly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Conduct DR </a:t>
            </a:r>
            <a:r>
              <a:rPr lang="en-US" sz="2800" b="1" dirty="0"/>
              <a:t>inquire on </a:t>
            </a:r>
            <a:r>
              <a:rPr lang="en-US" sz="2800" b="1" dirty="0" smtClean="0"/>
              <a:t>patients’ SSNs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Re-pull </a:t>
            </a:r>
            <a:r>
              <a:rPr lang="en-US" sz="2800" b="1" dirty="0"/>
              <a:t>the </a:t>
            </a:r>
            <a:r>
              <a:rPr lang="en-US" sz="2800" b="1" dirty="0" smtClean="0"/>
              <a:t>list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Call HCPM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Administratively re-establish baseline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Patient needs to return for evaluation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7" y="1150669"/>
            <a:ext cx="4761524" cy="24194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6579"/>
          <a:stretch/>
        </p:blipFill>
        <p:spPr>
          <a:xfrm>
            <a:off x="139094" y="5025620"/>
            <a:ext cx="11913809" cy="15336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60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Summary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Procedures to applying and keeping active a </a:t>
            </a:r>
            <a:r>
              <a:rPr lang="en-US" sz="2800" b="1" dirty="0"/>
              <a:t>DOEHRS-HC DR user </a:t>
            </a:r>
            <a:r>
              <a:rPr lang="en-US" sz="2800" b="1" dirty="0" smtClean="0"/>
              <a:t>account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</a:t>
            </a:r>
            <a:r>
              <a:rPr lang="en-US" sz="2800" b="1" dirty="0" smtClean="0"/>
              <a:t>erform </a:t>
            </a:r>
            <a:r>
              <a:rPr lang="en-US" sz="2800" b="1" dirty="0"/>
              <a:t>a lookup table update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</a:t>
            </a:r>
            <a:r>
              <a:rPr lang="en-US" sz="2800" b="1" dirty="0" smtClean="0"/>
              <a:t>ompact </a:t>
            </a:r>
            <a:r>
              <a:rPr lang="en-US" sz="2800" b="1" dirty="0"/>
              <a:t>and repair the DOEHRS-HC </a:t>
            </a:r>
            <a:r>
              <a:rPr lang="en-US" sz="2800" b="1" dirty="0" smtClean="0"/>
              <a:t>database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B</a:t>
            </a:r>
            <a:r>
              <a:rPr lang="en-US" sz="2800" b="1" dirty="0" smtClean="0"/>
              <a:t>ack-up </a:t>
            </a:r>
            <a:r>
              <a:rPr lang="en-US" sz="2800" b="1" dirty="0"/>
              <a:t>the </a:t>
            </a:r>
            <a:r>
              <a:rPr lang="en-US" sz="2800" b="1" dirty="0" smtClean="0"/>
              <a:t>DOEHRS-HC database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Conduct DOEHRS-HC </a:t>
            </a:r>
            <a:r>
              <a:rPr lang="en-US" sz="2800" b="1" dirty="0"/>
              <a:t>DR </a:t>
            </a:r>
            <a:r>
              <a:rPr lang="en-US" sz="2800" b="1" dirty="0" smtClean="0"/>
              <a:t>exports </a:t>
            </a:r>
            <a:r>
              <a:rPr lang="en-US" sz="2800" b="1" dirty="0"/>
              <a:t>and </a:t>
            </a:r>
            <a:r>
              <a:rPr lang="en-US" sz="2800" b="1" dirty="0" smtClean="0"/>
              <a:t>review their status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Manual DR inquire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Application inquire for multiple SSNs or individually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Daily Report Log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Follow-up Testing and Requiring Re-established Baseline lists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710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695324"/>
            <a:ext cx="10972800" cy="9239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06240" y="1465616"/>
            <a:ext cx="3791712" cy="12170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16" tIns="45708" rIns="91416" bIns="45708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Questions ?</a:t>
            </a:r>
            <a:endParaRPr 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8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DR User Account Request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740898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>
                <a:hlinkClick r:id="rId3"/>
              </a:rPr>
              <a:t>https://</a:t>
            </a:r>
            <a:r>
              <a:rPr lang="en-US" altLang="en-US" sz="2800" b="1" dirty="0" smtClean="0">
                <a:hlinkClick r:id="rId3"/>
              </a:rPr>
              <a:t>doehrswww.csd.disa.mil/doehrsdr/pub/AccountRequest_input.action</a:t>
            </a:r>
            <a:endParaRPr lang="en-US" alt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Ensure your CAC is in the work station; request the correct type of account </a:t>
            </a:r>
            <a:r>
              <a:rPr lang="en-US" sz="2800" b="1" dirty="0" smtClean="0"/>
              <a:t>(Hearing Conservation) and </a:t>
            </a:r>
            <a:r>
              <a:rPr lang="en-US" sz="2800" b="1" dirty="0"/>
              <a:t>specific branch of </a:t>
            </a:r>
            <a:r>
              <a:rPr lang="en-US" sz="2800" b="1" dirty="0" smtClean="0"/>
              <a:t>service (USA, USAF, USN)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Request </a:t>
            </a:r>
            <a:r>
              <a:rPr lang="en-US" sz="2800" b="1" dirty="0"/>
              <a:t>a DR user account </a:t>
            </a:r>
            <a:r>
              <a:rPr lang="en-US" sz="2800" b="1" dirty="0" smtClean="0"/>
              <a:t>at least 1 week prior </a:t>
            </a:r>
            <a:r>
              <a:rPr lang="en-US" sz="2800" b="1" dirty="0"/>
              <a:t>to performing any audio </a:t>
            </a:r>
            <a:r>
              <a:rPr lang="en-US" sz="2800" b="1" dirty="0" smtClean="0"/>
              <a:t>testing</a:t>
            </a:r>
            <a:endParaRPr lang="en-US" sz="2800" b="1" dirty="0"/>
          </a:p>
          <a:p>
            <a:pPr algn="l"/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46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>
                <a:solidFill>
                  <a:srgbClr val="590D25"/>
                </a:solidFill>
                <a:latin typeface="+mn-lt"/>
              </a:rPr>
              <a:t>DOEHRS-HC DR User Account Request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4498848"/>
            <a:ext cx="11582401" cy="168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DOEHRS DR User name will be issued from your name, normally last name, first initial, middle initial, then a number if that user name is already in use. Name, SSN is confirmed with your CAC certificates.</a:t>
            </a:r>
          </a:p>
        </p:txBody>
      </p:sp>
      <p:pic>
        <p:nvPicPr>
          <p:cNvPr id="1026" name="Picture 2" descr="C:\Users\THEODO~1.MAS\AppData\Local\Temp\SNAGHTML149fdc6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8"/>
          <a:stretch/>
        </p:blipFill>
        <p:spPr bwMode="auto">
          <a:xfrm>
            <a:off x="100579" y="1200149"/>
            <a:ext cx="12014286" cy="320164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ODO~1.MAS\AppData\Local\Temp\SNAGHTML149fdc6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8" r="33184" b="23505"/>
          <a:stretch/>
        </p:blipFill>
        <p:spPr bwMode="auto">
          <a:xfrm>
            <a:off x="80178" y="36576"/>
            <a:ext cx="8119735" cy="672092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8314944" y="377952"/>
            <a:ext cx="3523487" cy="6379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Address = Booth location physical address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Your .mil email address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DOEHRS-HC certification number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ISSO (IT) .mil email address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Professional Supervisors or Senior Audio Technician .mil email address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75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>
                <a:solidFill>
                  <a:srgbClr val="590D25"/>
                </a:solidFill>
                <a:latin typeface="+mn-lt"/>
              </a:rPr>
              <a:t>DOEHRS-HC DR User Account Request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Select the first justification in the drop down window</a:t>
            </a:r>
            <a:endParaRPr lang="en-US" alt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If additional access is required contact NMCPHC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Press submit only once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altLang="en-US" sz="2800" b="1" dirty="0"/>
          </a:p>
        </p:txBody>
      </p:sp>
      <p:pic>
        <p:nvPicPr>
          <p:cNvPr id="1026" name="Picture 2" descr="C:\Users\THEODO~1.MAS\AppData\Local\Temp\SNAGHTML149fdc6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1" r="10572"/>
          <a:stretch/>
        </p:blipFill>
        <p:spPr bwMode="auto">
          <a:xfrm>
            <a:off x="728599" y="2779776"/>
            <a:ext cx="10744073" cy="29952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>
                <a:solidFill>
                  <a:srgbClr val="590D25"/>
                </a:solidFill>
                <a:latin typeface="+mn-lt"/>
              </a:rPr>
              <a:t>DOEHRS-HC DR User Account Request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Once submitted a window will appear that states the DOEHRS DR received your account request and it will be processed by your Functional Representatives. You will receive an email </a:t>
            </a:r>
            <a:r>
              <a:rPr lang="en-US" sz="2800" b="1" dirty="0" smtClean="0"/>
              <a:t>to the email address associated with your application with </a:t>
            </a:r>
            <a:r>
              <a:rPr lang="en-US" sz="2800" b="1" dirty="0"/>
              <a:t>your DR user name and </a:t>
            </a:r>
            <a:r>
              <a:rPr lang="en-US" sz="2800" b="1" dirty="0" smtClean="0"/>
              <a:t>a URL to go to link your CAC with your DR user account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Direct access to your DR user account </a:t>
            </a:r>
            <a:r>
              <a:rPr lang="en-US" sz="2800" b="1" dirty="0"/>
              <a:t>is required at least once every 60 </a:t>
            </a:r>
            <a:r>
              <a:rPr lang="en-US" sz="2800" b="1" dirty="0" smtClean="0"/>
              <a:t>days to authorize your continued access</a:t>
            </a:r>
            <a:endParaRPr lang="en-US" sz="2800" b="1" dirty="0"/>
          </a:p>
        </p:txBody>
      </p:sp>
      <p:pic>
        <p:nvPicPr>
          <p:cNvPr id="2052" name="Picture 4" descr="C:\Users\THEODO~1.MAS\AppData\Local\Temp\SNAGHTML14b5aa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01" y="3494520"/>
            <a:ext cx="7728572" cy="162857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Lookup Table Update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Every drop down window or </a:t>
            </a:r>
            <a:r>
              <a:rPr lang="en-US" sz="2800" b="1" dirty="0" smtClean="0"/>
              <a:t>additional </a:t>
            </a:r>
            <a:r>
              <a:rPr lang="en-US" sz="2800" b="1" dirty="0"/>
              <a:t>pop-up window </a:t>
            </a:r>
            <a:r>
              <a:rPr lang="en-US" sz="2800" b="1" dirty="0" smtClean="0"/>
              <a:t>(examples: DoD/SVR Comp, Rank/Grade, SDOC, MACOM, etc.) has </a:t>
            </a:r>
            <a:r>
              <a:rPr lang="en-US" sz="2800" b="1" dirty="0"/>
              <a:t>tables associated with it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These tables are updated at the Data Repository (DR) and are available the first workday of the every month (Eastern Standard Time)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They can be processed either via an internet connected DOEHRS-HC work station or downloaded from the Data Repository from an internet connected computer and transferred to a disc for a local update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285" y="4799214"/>
            <a:ext cx="8713810" cy="110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0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1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Version/Lookup Table Update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77" y="3297161"/>
            <a:ext cx="2119048" cy="10595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840" y="1574130"/>
            <a:ext cx="4000000" cy="37142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082" y="1581318"/>
            <a:ext cx="3895238" cy="144761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767072" y="1823134"/>
            <a:ext cx="1853184" cy="20876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0" y="6400799"/>
            <a:ext cx="12191999" cy="447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660033"/>
                </a:solidFill>
              </a:rPr>
              <a:t>Tri-Service Hearing Technician 4.2 Certification Course                                Video Next Slide</a:t>
            </a:r>
            <a:endParaRPr lang="en-US" sz="2600" dirty="0" smtClean="0">
              <a:solidFill>
                <a:srgbClr val="66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1377</Words>
  <Application>Microsoft Office PowerPoint</Application>
  <PresentationFormat>Widescreen</PresentationFormat>
  <Paragraphs>142</Paragraphs>
  <Slides>22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DOEHRS-HC Additional Functions 1</vt:lpstr>
      <vt:lpstr>DOEHRS-HC Additional Functions 1 Learning Objectives</vt:lpstr>
      <vt:lpstr>DOEHRS-HC Additional Functions 1 DOEHRS-HC DR User Account Request</vt:lpstr>
      <vt:lpstr>DOEHRS-HC Additional Functions 1 DOEHRS-HC DR User Account Request</vt:lpstr>
      <vt:lpstr>PowerPoint Presentation</vt:lpstr>
      <vt:lpstr>DOEHRS-HC Additional Functions 1 DOEHRS-HC DR User Account Request</vt:lpstr>
      <vt:lpstr>DOEHRS-HC Additional Functions 1 DOEHRS-HC DR User Account Request</vt:lpstr>
      <vt:lpstr>DOEHRS-HC Additional Functions 1 DOEHRS-HC Lookup Table Update</vt:lpstr>
      <vt:lpstr>DOEHRS-HC Additional Functions 1 Version/Lookup Table Update</vt:lpstr>
      <vt:lpstr>PowerPoint Presentation</vt:lpstr>
      <vt:lpstr>DOEHRS-HC Additional Functions 1 Compact/Repair or Back-up Database</vt:lpstr>
      <vt:lpstr>PowerPoint Presentation</vt:lpstr>
      <vt:lpstr>DOEHRS-HC Additional Functions 1 DOEHRS-HC DR Export</vt:lpstr>
      <vt:lpstr>PowerPoint Presentation</vt:lpstr>
      <vt:lpstr>DOEHRS-HC Additional Functions 1 DOEHRS-HC Export Upload History</vt:lpstr>
      <vt:lpstr>DOEHRS-HC Additional Functions 1 Manual DOEHRS-HC DR Inquire</vt:lpstr>
      <vt:lpstr>DOEHRS-HC Additional Functions 1 DOEHRS-HC DR Inquire, Individual or Multiple SSNs</vt:lpstr>
      <vt:lpstr>DOEHRS-HC Additional Functions 1 DOEHRS-HC Daily Report Log</vt:lpstr>
      <vt:lpstr>DOEHRS-HC Additional Functions 1 DOEHRS-HC Patients Requiring Follow-up Testing List</vt:lpstr>
      <vt:lpstr>DOEHRS-HC Additional Functions 1 DOEHRS-HC Patients Requiring Re-established Baseline List</vt:lpstr>
      <vt:lpstr>DOEHRS-HC Additional Functions 1 Summary</vt:lpstr>
      <vt:lpstr>DOEHRS-HC Additional Functions 1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Conservation Overview</dc:title>
  <dc:creator>Mason, Theodore D. (CIV)</dc:creator>
  <cp:lastModifiedBy>Mason, Theodore D. (CIV)</cp:lastModifiedBy>
  <cp:revision>113</cp:revision>
  <dcterms:created xsi:type="dcterms:W3CDTF">2021-11-08T10:46:43Z</dcterms:created>
  <dcterms:modified xsi:type="dcterms:W3CDTF">2021-12-27T11:18:36Z</dcterms:modified>
</cp:coreProperties>
</file>